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7B21C-02EF-05AA-7328-FED144A54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64C5DE-5C65-653B-B533-5A6EFAA71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912FB-EA6D-F997-6006-C0FFFF5BC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930E9-FE47-C535-22EE-8292422AF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12ED7-9327-E519-00BA-1A2D237C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7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6A883-0B69-5941-B9D8-6808AB4C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D7685-7170-0426-7E3A-A47C99D99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0C80F-5E16-155D-1AAB-85FC3D94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9AD76-9FD5-B5A0-6E78-F06359A4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C977E-DBC6-4258-8965-BDD6E2E7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0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7B6E9-7684-7753-3C0F-C0411594D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1047E1-AEB5-5A43-932C-4F239D9ED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145E3-F69D-C9FE-CF1E-0389EBFB2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C53CE-106D-E97D-DF78-399F50E9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8D3E9-A573-7388-53CD-A43AD277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66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3FF6-FF13-6B74-83E3-87475F8F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2CCE6-15F4-5BAA-38E3-AAB533059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B3E88-7A82-35CF-D7C2-CB43CBE6A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282AC-B307-FAE5-9810-5C30875A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55538-EB23-C7EA-89AD-13A33895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05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52A9-DA75-2E06-1AA7-3CBF2D276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FAFDB-1B3C-2ACC-4BA2-7C4227711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9A20C-8FE8-3A68-D980-865B066FC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87D76-BE20-C29A-E385-DEA7681E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02999-BF62-D97B-03D0-18ABA264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51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216B4-9732-EB26-50BF-B1F1FC99A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60452-DF85-914E-4EF8-6B6780B88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1B856-6894-D3CE-CE70-48B4B42CB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87C45-A156-BDD5-6E3C-22AE238C0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1A358-D679-37EF-9F58-46FCDABE3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78BEA-913B-9A23-F031-C966F41F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FF63A-F7D9-F658-1E33-2C6BEE24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E75AA-80B7-475A-B86A-6D6ABD1A8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9DA8A-3ED1-D1E2-B786-C7B5DC7DE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EC2B1-4017-1C66-15F9-B13CD63B4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E6B081-D2B6-4107-5E1F-F3ACAEF83D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5DF7EF-4D77-CFC1-8FD8-EF9F56B0A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F35C2-4A5D-D419-752A-67D70F5B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EAAEF4-CDAB-7920-EED2-1E98D3AA7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5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2A12C-63E0-38EC-2FD5-C2385CA3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A35DB-1C2D-FE23-BAF5-3541592A6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0CDC2-503E-6EA5-2B65-ACCA6EFE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B17C5-11ED-C1BE-0EF2-85F215074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6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0590D-FF48-511D-C304-36926E5D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3B027-0A4D-BF8F-7AD4-B7E910D68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A792F-3955-D66F-55C5-41BC7E14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00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35076-8068-DAAA-79F7-A0AFB63F8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A7A1B-4460-4D35-8B7F-849D930F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F2AC-492B-CA5F-F66A-D9DFA3EEA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D3C71-D232-380F-4A48-0A2B09F7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85BF3-5794-E4A9-72E8-A7E350A49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D739A-A746-0D45-93C4-DA3558024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27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9B635-1DB3-5201-FA29-FC15228C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752A71-C45C-0235-AF0C-F6FED3E45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65FE6-8857-B3AD-4D24-9C53E85EA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F5F8A-A936-E6E1-983D-F96F0524A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94738-1647-D35A-4537-3D4D28F7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04F50-4F7C-EF0E-E4F5-E90AE385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73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5E4BC3-5F05-3500-E555-CF1B32A07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30635-8073-024F-840B-756A96959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93551-AAFC-E717-B249-462866647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B9C2E-7AB8-B543-96F1-536508FECBCD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C2B73-4986-E961-805E-E85CF5B62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FA3DC-C3CA-68CF-74D2-1B121F657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AF73E4-6645-3E43-A294-FFDFD84E4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50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2689B4D-8E49-0E7C-0100-CA1C8E17687B}"/>
              </a:ext>
            </a:extLst>
          </p:cNvPr>
          <p:cNvGrpSpPr>
            <a:grpSpLocks noChangeAspect="1"/>
          </p:cNvGrpSpPr>
          <p:nvPr/>
        </p:nvGrpSpPr>
        <p:grpSpPr>
          <a:xfrm>
            <a:off x="4485278" y="2402446"/>
            <a:ext cx="3221443" cy="1351717"/>
            <a:chOff x="8967271" y="423950"/>
            <a:chExt cx="1665019" cy="698642"/>
          </a:xfrm>
        </p:grpSpPr>
        <p:pic>
          <p:nvPicPr>
            <p:cNvPr id="5" name="Picture 4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E024CB1F-2271-C873-AB25-89FFAE2172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49706"/>
            <a:stretch/>
          </p:blipFill>
          <p:spPr>
            <a:xfrm>
              <a:off x="8967271" y="423950"/>
              <a:ext cx="726988" cy="698642"/>
            </a:xfrm>
            <a:prstGeom prst="rect">
              <a:avLst/>
            </a:prstGeom>
          </p:spPr>
        </p:pic>
        <p:sp>
          <p:nvSpPr>
            <p:cNvPr id="6" name="[T2O] Rectangle 31">
              <a:extLst>
                <a:ext uri="{FF2B5EF4-FFF2-40B4-BE49-F238E27FC236}">
                  <a16:creationId xmlns:a16="http://schemas.microsoft.com/office/drawing/2014/main" id="{2A93943D-0501-C134-4A2F-B3CBC0DDFA93}"/>
                </a:ext>
              </a:extLst>
            </p:cNvPr>
            <p:cNvSpPr/>
            <p:nvPr/>
          </p:nvSpPr>
          <p:spPr>
            <a:xfrm>
              <a:off x="9759038" y="667113"/>
              <a:ext cx="873252" cy="167664"/>
            </a:xfrm>
            <a:custGeom>
              <a:avLst/>
              <a:gdLst/>
              <a:ahLst/>
              <a:cxnLst/>
              <a:rect l="l" t="t" r="r" b="b"/>
              <a:pathLst>
                <a:path w="873252" h="167664">
                  <a:moveTo>
                    <a:pt x="435922" y="72985"/>
                  </a:moveTo>
                  <a:cubicBezTo>
                    <a:pt x="422347" y="72985"/>
                    <a:pt x="413576" y="81873"/>
                    <a:pt x="410730" y="95541"/>
                  </a:cubicBezTo>
                  <a:lnTo>
                    <a:pt x="459116" y="95541"/>
                  </a:lnTo>
                  <a:cubicBezTo>
                    <a:pt x="457159" y="81783"/>
                    <a:pt x="450527" y="72985"/>
                    <a:pt x="435922" y="72985"/>
                  </a:cubicBezTo>
                  <a:close/>
                  <a:moveTo>
                    <a:pt x="722351" y="50164"/>
                  </a:moveTo>
                  <a:lnTo>
                    <a:pt x="754350" y="50164"/>
                  </a:lnTo>
                  <a:lnTo>
                    <a:pt x="754350" y="164464"/>
                  </a:lnTo>
                  <a:lnTo>
                    <a:pt x="722351" y="164464"/>
                  </a:lnTo>
                  <a:close/>
                  <a:moveTo>
                    <a:pt x="435166" y="46963"/>
                  </a:moveTo>
                  <a:lnTo>
                    <a:pt x="447683" y="48114"/>
                  </a:lnTo>
                  <a:cubicBezTo>
                    <a:pt x="475217" y="53429"/>
                    <a:pt x="490847" y="76747"/>
                    <a:pt x="490701" y="109707"/>
                  </a:cubicBezTo>
                  <a:cubicBezTo>
                    <a:pt x="490694" y="111476"/>
                    <a:pt x="490637" y="113253"/>
                    <a:pt x="490527" y="115036"/>
                  </a:cubicBezTo>
                  <a:lnTo>
                    <a:pt x="410289" y="115033"/>
                  </a:lnTo>
                  <a:cubicBezTo>
                    <a:pt x="410378" y="115648"/>
                    <a:pt x="410476" y="116256"/>
                    <a:pt x="410586" y="116853"/>
                  </a:cubicBezTo>
                  <a:cubicBezTo>
                    <a:pt x="413416" y="132581"/>
                    <a:pt x="423925" y="141560"/>
                    <a:pt x="438775" y="141535"/>
                  </a:cubicBezTo>
                  <a:cubicBezTo>
                    <a:pt x="449658" y="141512"/>
                    <a:pt x="461594" y="138051"/>
                    <a:pt x="473712" y="132110"/>
                  </a:cubicBezTo>
                  <a:lnTo>
                    <a:pt x="481171" y="152229"/>
                  </a:lnTo>
                  <a:cubicBezTo>
                    <a:pt x="468228" y="162166"/>
                    <a:pt x="452180" y="167664"/>
                    <a:pt x="435764" y="167664"/>
                  </a:cubicBezTo>
                  <a:cubicBezTo>
                    <a:pt x="400491" y="167664"/>
                    <a:pt x="377213" y="140689"/>
                    <a:pt x="377213" y="107314"/>
                  </a:cubicBezTo>
                  <a:cubicBezTo>
                    <a:pt x="377213" y="77910"/>
                    <a:pt x="394853" y="53668"/>
                    <a:pt x="422653" y="48145"/>
                  </a:cubicBezTo>
                  <a:close/>
                  <a:moveTo>
                    <a:pt x="584481" y="46963"/>
                  </a:moveTo>
                  <a:cubicBezTo>
                    <a:pt x="598037" y="46963"/>
                    <a:pt x="610260" y="52911"/>
                    <a:pt x="616846" y="65770"/>
                  </a:cubicBezTo>
                  <a:cubicBezTo>
                    <a:pt x="629670" y="53645"/>
                    <a:pt x="645942" y="46963"/>
                    <a:pt x="660805" y="46963"/>
                  </a:cubicBezTo>
                  <a:lnTo>
                    <a:pt x="660803" y="46965"/>
                  </a:lnTo>
                  <a:cubicBezTo>
                    <a:pt x="681274" y="46965"/>
                    <a:pt x="698545" y="60224"/>
                    <a:pt x="698497" y="89942"/>
                  </a:cubicBezTo>
                  <a:lnTo>
                    <a:pt x="698497" y="164466"/>
                  </a:lnTo>
                  <a:lnTo>
                    <a:pt x="666498" y="164466"/>
                  </a:lnTo>
                  <a:lnTo>
                    <a:pt x="666500" y="93959"/>
                  </a:lnTo>
                  <a:cubicBezTo>
                    <a:pt x="666552" y="80163"/>
                    <a:pt x="658652" y="74221"/>
                    <a:pt x="648306" y="74249"/>
                  </a:cubicBezTo>
                  <a:cubicBezTo>
                    <a:pt x="640090" y="74269"/>
                    <a:pt x="630326" y="78044"/>
                    <a:pt x="621774" y="84636"/>
                  </a:cubicBezTo>
                  <a:cubicBezTo>
                    <a:pt x="621902" y="86342"/>
                    <a:pt x="621966" y="88111"/>
                    <a:pt x="621964" y="89942"/>
                  </a:cubicBezTo>
                  <a:lnTo>
                    <a:pt x="621964" y="164466"/>
                  </a:lnTo>
                  <a:lnTo>
                    <a:pt x="589965" y="164466"/>
                  </a:lnTo>
                  <a:lnTo>
                    <a:pt x="589969" y="93959"/>
                  </a:lnTo>
                  <a:cubicBezTo>
                    <a:pt x="589994" y="80254"/>
                    <a:pt x="582222" y="74267"/>
                    <a:pt x="572148" y="74274"/>
                  </a:cubicBezTo>
                  <a:cubicBezTo>
                    <a:pt x="563778" y="74281"/>
                    <a:pt x="553821" y="78423"/>
                    <a:pt x="545431" y="85713"/>
                  </a:cubicBezTo>
                  <a:lnTo>
                    <a:pt x="545431" y="164466"/>
                  </a:lnTo>
                  <a:lnTo>
                    <a:pt x="513432" y="164466"/>
                  </a:lnTo>
                  <a:lnTo>
                    <a:pt x="513432" y="50166"/>
                  </a:lnTo>
                  <a:lnTo>
                    <a:pt x="545431" y="50166"/>
                  </a:lnTo>
                  <a:lnTo>
                    <a:pt x="545431" y="64014"/>
                  </a:lnTo>
                  <a:cubicBezTo>
                    <a:pt x="556941" y="52788"/>
                    <a:pt x="571231" y="46963"/>
                    <a:pt x="584481" y="46963"/>
                  </a:cubicBezTo>
                  <a:close/>
                  <a:moveTo>
                    <a:pt x="435165" y="46963"/>
                  </a:moveTo>
                  <a:lnTo>
                    <a:pt x="435167" y="46963"/>
                  </a:lnTo>
                  <a:lnTo>
                    <a:pt x="435166" y="46963"/>
                  </a:lnTo>
                  <a:close/>
                  <a:moveTo>
                    <a:pt x="823671" y="46961"/>
                  </a:moveTo>
                  <a:cubicBezTo>
                    <a:pt x="839019" y="46963"/>
                    <a:pt x="857396" y="50971"/>
                    <a:pt x="869123" y="61568"/>
                  </a:cubicBezTo>
                  <a:lnTo>
                    <a:pt x="856921" y="81194"/>
                  </a:lnTo>
                  <a:cubicBezTo>
                    <a:pt x="849212" y="74391"/>
                    <a:pt x="836450" y="70996"/>
                    <a:pt x="824956" y="70959"/>
                  </a:cubicBezTo>
                  <a:cubicBezTo>
                    <a:pt x="815263" y="70959"/>
                    <a:pt x="807906" y="74196"/>
                    <a:pt x="807367" y="81617"/>
                  </a:cubicBezTo>
                  <a:cubicBezTo>
                    <a:pt x="806898" y="87220"/>
                    <a:pt x="811041" y="89295"/>
                    <a:pt x="828259" y="93550"/>
                  </a:cubicBezTo>
                  <a:cubicBezTo>
                    <a:pt x="847994" y="98350"/>
                    <a:pt x="873359" y="103949"/>
                    <a:pt x="873252" y="130443"/>
                  </a:cubicBezTo>
                  <a:cubicBezTo>
                    <a:pt x="873144" y="158170"/>
                    <a:pt x="845194" y="167664"/>
                    <a:pt x="821725" y="167662"/>
                  </a:cubicBezTo>
                  <a:cubicBezTo>
                    <a:pt x="803046" y="167664"/>
                    <a:pt x="782975" y="161599"/>
                    <a:pt x="772691" y="149550"/>
                  </a:cubicBezTo>
                  <a:lnTo>
                    <a:pt x="784928" y="129988"/>
                  </a:lnTo>
                  <a:cubicBezTo>
                    <a:pt x="792307" y="139087"/>
                    <a:pt x="807040" y="143560"/>
                    <a:pt x="820189" y="143579"/>
                  </a:cubicBezTo>
                  <a:cubicBezTo>
                    <a:pt x="833608" y="143560"/>
                    <a:pt x="841476" y="138732"/>
                    <a:pt x="841588" y="131339"/>
                  </a:cubicBezTo>
                  <a:cubicBezTo>
                    <a:pt x="841700" y="123834"/>
                    <a:pt x="833729" y="122454"/>
                    <a:pt x="819519" y="118782"/>
                  </a:cubicBezTo>
                  <a:cubicBezTo>
                    <a:pt x="790711" y="111458"/>
                    <a:pt x="775800" y="105375"/>
                    <a:pt x="775820" y="83795"/>
                  </a:cubicBezTo>
                  <a:cubicBezTo>
                    <a:pt x="775800" y="56555"/>
                    <a:pt x="799645" y="46963"/>
                    <a:pt x="823671" y="46961"/>
                  </a:cubicBezTo>
                  <a:close/>
                  <a:moveTo>
                    <a:pt x="256594" y="46808"/>
                  </a:moveTo>
                  <a:cubicBezTo>
                    <a:pt x="257623" y="46808"/>
                    <a:pt x="258642" y="46835"/>
                    <a:pt x="259653" y="46890"/>
                  </a:cubicBezTo>
                  <a:lnTo>
                    <a:pt x="254381" y="76779"/>
                  </a:lnTo>
                  <a:cubicBezTo>
                    <a:pt x="253220" y="76672"/>
                    <a:pt x="252008" y="76633"/>
                    <a:pt x="250749" y="76667"/>
                  </a:cubicBezTo>
                  <a:cubicBezTo>
                    <a:pt x="238212" y="76667"/>
                    <a:pt x="223984" y="81740"/>
                    <a:pt x="212054" y="91556"/>
                  </a:cubicBezTo>
                  <a:lnTo>
                    <a:pt x="212054" y="164464"/>
                  </a:lnTo>
                  <a:lnTo>
                    <a:pt x="180054" y="164464"/>
                  </a:lnTo>
                  <a:lnTo>
                    <a:pt x="180054" y="50164"/>
                  </a:lnTo>
                  <a:lnTo>
                    <a:pt x="212054" y="50164"/>
                  </a:lnTo>
                  <a:lnTo>
                    <a:pt x="212054" y="65878"/>
                  </a:lnTo>
                  <a:cubicBezTo>
                    <a:pt x="225299" y="53323"/>
                    <a:pt x="242032" y="46810"/>
                    <a:pt x="256594" y="46810"/>
                  </a:cubicBezTo>
                  <a:close/>
                  <a:moveTo>
                    <a:pt x="80472" y="41687"/>
                  </a:moveTo>
                  <a:lnTo>
                    <a:pt x="57804" y="104707"/>
                  </a:lnTo>
                  <a:lnTo>
                    <a:pt x="103142" y="104707"/>
                  </a:lnTo>
                  <a:close/>
                  <a:moveTo>
                    <a:pt x="289779" y="19236"/>
                  </a:moveTo>
                  <a:lnTo>
                    <a:pt x="321779" y="19236"/>
                  </a:lnTo>
                  <a:lnTo>
                    <a:pt x="321779" y="50154"/>
                  </a:lnTo>
                  <a:lnTo>
                    <a:pt x="352537" y="50154"/>
                  </a:lnTo>
                  <a:lnTo>
                    <a:pt x="352537" y="74912"/>
                  </a:lnTo>
                  <a:lnTo>
                    <a:pt x="321779" y="74912"/>
                  </a:lnTo>
                  <a:lnTo>
                    <a:pt x="321779" y="126614"/>
                  </a:lnTo>
                  <a:cubicBezTo>
                    <a:pt x="321779" y="137635"/>
                    <a:pt x="327953" y="141364"/>
                    <a:pt x="336494" y="141352"/>
                  </a:cubicBezTo>
                  <a:cubicBezTo>
                    <a:pt x="341358" y="141343"/>
                    <a:pt x="346872" y="140125"/>
                    <a:pt x="352045" y="138483"/>
                  </a:cubicBezTo>
                  <a:lnTo>
                    <a:pt x="358499" y="159862"/>
                  </a:lnTo>
                  <a:cubicBezTo>
                    <a:pt x="348856" y="164688"/>
                    <a:pt x="337586" y="167618"/>
                    <a:pt x="326993" y="167646"/>
                  </a:cubicBezTo>
                  <a:cubicBezTo>
                    <a:pt x="307192" y="167694"/>
                    <a:pt x="289779" y="157610"/>
                    <a:pt x="289779" y="130766"/>
                  </a:cubicBezTo>
                  <a:lnTo>
                    <a:pt x="289779" y="74912"/>
                  </a:lnTo>
                  <a:lnTo>
                    <a:pt x="267820" y="74912"/>
                  </a:lnTo>
                  <a:lnTo>
                    <a:pt x="267820" y="54848"/>
                  </a:lnTo>
                  <a:lnTo>
                    <a:pt x="289080" y="50154"/>
                  </a:lnTo>
                  <a:lnTo>
                    <a:pt x="289779" y="50154"/>
                  </a:lnTo>
                  <a:close/>
                  <a:moveTo>
                    <a:pt x="62410" y="4444"/>
                  </a:moveTo>
                  <a:lnTo>
                    <a:pt x="98533" y="4444"/>
                  </a:lnTo>
                  <a:lnTo>
                    <a:pt x="160943" y="164464"/>
                  </a:lnTo>
                  <a:lnTo>
                    <a:pt x="124169" y="164464"/>
                  </a:lnTo>
                  <a:lnTo>
                    <a:pt x="112908" y="132871"/>
                  </a:lnTo>
                  <a:lnTo>
                    <a:pt x="48036" y="132871"/>
                  </a:lnTo>
                  <a:lnTo>
                    <a:pt x="36777" y="164464"/>
                  </a:lnTo>
                  <a:lnTo>
                    <a:pt x="0" y="164464"/>
                  </a:lnTo>
                  <a:close/>
                  <a:moveTo>
                    <a:pt x="738350" y="0"/>
                  </a:moveTo>
                  <a:cubicBezTo>
                    <a:pt x="748697" y="0"/>
                    <a:pt x="757084" y="8138"/>
                    <a:pt x="757084" y="18173"/>
                  </a:cubicBezTo>
                  <a:cubicBezTo>
                    <a:pt x="757084" y="28211"/>
                    <a:pt x="748697" y="36347"/>
                    <a:pt x="738350" y="36347"/>
                  </a:cubicBezTo>
                  <a:cubicBezTo>
                    <a:pt x="728004" y="36347"/>
                    <a:pt x="719617" y="28211"/>
                    <a:pt x="719617" y="18173"/>
                  </a:cubicBezTo>
                  <a:cubicBezTo>
                    <a:pt x="719617" y="8138"/>
                    <a:pt x="728004" y="0"/>
                    <a:pt x="738350" y="0"/>
                  </a:cubicBezTo>
                  <a:close/>
                </a:path>
              </a:pathLst>
            </a:custGeom>
            <a:solidFill>
              <a:schemeClr val="tx2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15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196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Murray</dc:creator>
  <cp:lastModifiedBy>Paul Murray</cp:lastModifiedBy>
  <cp:revision>1</cp:revision>
  <dcterms:created xsi:type="dcterms:W3CDTF">2025-07-17T15:54:55Z</dcterms:created>
  <dcterms:modified xsi:type="dcterms:W3CDTF">2025-07-17T15:55:40Z</dcterms:modified>
</cp:coreProperties>
</file>